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0057-9AF7-4C8A-8C10-555C23956DD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59F37-A781-4BBC-A254-E30AF90A446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0057-9AF7-4C8A-8C10-555C23956DD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59F37-A781-4BBC-A254-E30AF90A44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0057-9AF7-4C8A-8C10-555C23956DD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59F37-A781-4BBC-A254-E30AF90A44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0057-9AF7-4C8A-8C10-555C23956DD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59F37-A781-4BBC-A254-E30AF90A44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0057-9AF7-4C8A-8C10-555C23956DD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59F37-A781-4BBC-A254-E30AF90A446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0057-9AF7-4C8A-8C10-555C23956DD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59F37-A781-4BBC-A254-E30AF90A44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0057-9AF7-4C8A-8C10-555C23956DD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59F37-A781-4BBC-A254-E30AF90A44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0057-9AF7-4C8A-8C10-555C23956DD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59F37-A781-4BBC-A254-E30AF90A44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0057-9AF7-4C8A-8C10-555C23956DD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59F37-A781-4BBC-A254-E30AF90A44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0057-9AF7-4C8A-8C10-555C23956DD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59F37-A781-4BBC-A254-E30AF90A446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6A20057-9AF7-4C8A-8C10-555C23956DD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3C59F37-A781-4BBC-A254-E30AF90A446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6A20057-9AF7-4C8A-8C10-555C23956DD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3C59F37-A781-4BBC-A254-E30AF90A446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8305800" cy="2743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Time Frame Sequencing:  Bringing Independent Churches into the </a:t>
            </a:r>
            <a:br>
              <a:rPr lang="en-US" dirty="0" smtClean="0"/>
            </a:br>
            <a:r>
              <a:rPr lang="en-US" dirty="0" smtClean="0"/>
              <a:t>A.M.E. Zion Connection</a:t>
            </a:r>
            <a:br>
              <a:rPr lang="en-US" dirty="0" smtClean="0"/>
            </a:br>
            <a:r>
              <a:rPr lang="en-US" dirty="0" smtClean="0"/>
              <a:t>Bishop George D. Crenshaw, Facilitator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29200"/>
            <a:ext cx="6400800" cy="1524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Northeastern Episcopal District</a:t>
            </a:r>
          </a:p>
          <a:p>
            <a:r>
              <a:rPr lang="en-US" sz="2800" dirty="0" smtClean="0"/>
              <a:t>A.M.E. Zion Church</a:t>
            </a:r>
          </a:p>
          <a:p>
            <a:r>
              <a:rPr lang="en-US" sz="2800" dirty="0" smtClean="0"/>
              <a:t>Presiding Elders Retreat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Support and Monitor for 12 – 18 Months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Maintain regular contact through Presiding Elders.</a:t>
            </a:r>
          </a:p>
          <a:p>
            <a:r>
              <a:rPr lang="en-US" dirty="0" smtClean="0"/>
              <a:t>Invite pastors to ministerial training, retreats and fellowship events.</a:t>
            </a:r>
          </a:p>
          <a:p>
            <a:r>
              <a:rPr lang="en-US" dirty="0" smtClean="0"/>
              <a:t>Offer help navigating any challenges.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Celebrate &amp; Share Success Stories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Highlight successful integrations on social media, district newsletters, and annual conferences.</a:t>
            </a:r>
          </a:p>
          <a:p>
            <a:r>
              <a:rPr lang="en-US" dirty="0" smtClean="0"/>
              <a:t>Use these stories to inspire others and normalize affiliations with AME Zion.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Research and Identify Target Churches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community knowledge, online platforms, denominational directories, and personal networks to identify independent churches with compatible theology, ministry, focus and leadership styles.  </a:t>
            </a:r>
          </a:p>
          <a:p>
            <a:r>
              <a:rPr lang="en-US" dirty="0" smtClean="0"/>
              <a:t>Build a database with basic information and notes on potential interest.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Develop Core Messaging &amp; 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brochures, presentations, and testimonials that communicate the value of joining the AME Zion Church.</a:t>
            </a:r>
          </a:p>
          <a:p>
            <a:r>
              <a:rPr lang="en-US" dirty="0" smtClean="0"/>
              <a:t>Messaging should emphasize spiritual support, connectional strength, leadership development, and preservation of the church’s local identity.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Train Presiding Elders and Outreach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Equip Presiding Elders and selected district leaders with talking points, printed materials and FAQs.</a:t>
            </a:r>
          </a:p>
          <a:p>
            <a:r>
              <a:rPr lang="en-US" dirty="0" smtClean="0"/>
              <a:t>Offer a script or presentation they can adapt for one-on-one meetings or small group gatherings.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Begin Relationship-Based Outreach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Reach out to pastors directly via phone, email or personal visits.</a:t>
            </a:r>
          </a:p>
          <a:p>
            <a:r>
              <a:rPr lang="en-US" dirty="0" smtClean="0"/>
              <a:t>Attend their services, support their events, and foster genuine, respectful relationships.  </a:t>
            </a:r>
          </a:p>
          <a:p>
            <a:r>
              <a:rPr lang="en-US" dirty="0" smtClean="0"/>
              <a:t>Host informal coffee chats or dinners to introduce the idea of </a:t>
            </a:r>
            <a:r>
              <a:rPr lang="en-US" dirty="0" err="1" smtClean="0"/>
              <a:t>affilation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Host Interest Meetings and Info Sessions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Organize District-level or Regional meetings where pastors and church leaders can learn about the AME Zion Church in a non-pressured environment.</a:t>
            </a:r>
          </a:p>
          <a:p>
            <a:r>
              <a:rPr lang="en-US" dirty="0" smtClean="0"/>
              <a:t>Include stories of successfully integrated churches.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One-on-One Consultations and Discernment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Offer private meetings to answer questions, explain logistics and walk through theological or governance matters.</a:t>
            </a:r>
          </a:p>
          <a:p>
            <a:r>
              <a:rPr lang="en-US" dirty="0" smtClean="0"/>
              <a:t>Listen deeply to concerns and offer pastoral counsel not just policy answers.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Begin Formal Process (3-6 Months)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Assist churches in completing affiliation paperwork, reviewing pastoral credentials, addressing property/legal considerations, and identifying needs for the transition period.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Plan a Welcome and Integration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Schedule a formal welcome service or celebration.</a:t>
            </a:r>
          </a:p>
          <a:p>
            <a:r>
              <a:rPr lang="en-US" dirty="0" smtClean="0"/>
              <a:t>Pair the church with a mentor congregation.</a:t>
            </a:r>
          </a:p>
          <a:p>
            <a:r>
              <a:rPr lang="en-US" dirty="0" smtClean="0"/>
              <a:t>Ensure inclusion in church communications and planning.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76</TotalTime>
  <Words>382</Words>
  <Application>Microsoft Office PowerPoint</Application>
  <PresentationFormat>On-screen Show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Module</vt:lpstr>
      <vt:lpstr>Time Frame Sequencing:  Bringing Independent Churches into the  A.M.E. Zion Connection Bishop George D. Crenshaw, Facilitator</vt:lpstr>
      <vt:lpstr>Research and Identify Target Churches</vt:lpstr>
      <vt:lpstr>Develop Core Messaging &amp; Materials</vt:lpstr>
      <vt:lpstr>Train Presiding Elders and Outreach Teams</vt:lpstr>
      <vt:lpstr>Begin Relationship-Based Outreach</vt:lpstr>
      <vt:lpstr>Host Interest Meetings and Info Sessions</vt:lpstr>
      <vt:lpstr>One-on-One Consultations and Discernment</vt:lpstr>
      <vt:lpstr>Begin Formal Process (3-6 Months)</vt:lpstr>
      <vt:lpstr>Plan a Welcome and Integration Process</vt:lpstr>
      <vt:lpstr>Support and Monitor for 12 – 18 Months</vt:lpstr>
      <vt:lpstr>Celebrate &amp; Share Success Stories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Frame Sequencing:  Bringing Independent Churches into the  A.M.E. Zion Connection Bishop George D. Crenshaw, Facilitator</dc:title>
  <dc:creator>Owner</dc:creator>
  <cp:lastModifiedBy>Owner</cp:lastModifiedBy>
  <cp:revision>7</cp:revision>
  <dcterms:created xsi:type="dcterms:W3CDTF">2025-11-06T17:20:00Z</dcterms:created>
  <dcterms:modified xsi:type="dcterms:W3CDTF">2025-11-06T18:36:52Z</dcterms:modified>
</cp:coreProperties>
</file>